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9" r:id="rId5"/>
    <p:sldId id="261" r:id="rId6"/>
    <p:sldId id="260" r:id="rId7"/>
    <p:sldId id="257" r:id="rId8"/>
    <p:sldId id="25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1"/>
    <p:restoredTop sz="94724"/>
  </p:normalViewPr>
  <p:slideViewPr>
    <p:cSldViewPr snapToGrid="0" snapToObjects="1">
      <p:cViewPr varScale="1">
        <p:scale>
          <a:sx n="109" d="100"/>
          <a:sy n="109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6BDF32-691B-7544-8747-43F9C7E1D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B5D78CA-F972-CC45-8612-201D9D3F5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ACAF93-40B6-CE46-95A8-DE822E29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7E339D-3577-DB4D-84AD-05F178FA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C50DC6-BB9B-874E-BD41-0542483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74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5BFB92-FF97-664D-9278-F60776E3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EBF1A7B-BA64-9445-97C4-EC7F0AA0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1FBDEC-DF89-5B45-8DBA-D4A199BF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F535B5-85F6-5D42-BA2D-4D2C109D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F06945-E7C1-A84D-A3DE-803B94C9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9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A7448F-0C7A-244A-9EDE-E83BF24C8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C53B88-D7A4-144D-B860-BC1FC5B6B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9A36B0-09FE-A942-8AD1-D11AC99B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C27447-2CCF-B347-A80D-DF0E8EBE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50DFAB-21FA-BF4A-AB7D-CD45E6E9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1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555444-CE9C-554D-A40C-BE8677D7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B5CFB-1BEF-5444-AA87-E0006927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CE70E7-A160-7440-A5E4-428AA571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A3602F-B820-944E-AE53-E5F298AA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9AA897-608D-4F48-98C6-964BE2F2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5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9064FB-7918-4E4E-8C2E-39C4736F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6C1932-53F8-FA4A-828F-CE7528B6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525D84-0360-F04D-AC77-282C2F50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E7F184-B044-AC45-ABA5-D270FE84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74A21D-607B-C148-B11F-5489D3F7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50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5138DA-25F2-C345-99C4-0EFA834C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BEC798-4F99-2D40-91A8-15E5FCECE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3B1B11-CC1C-9549-8EC2-B72D370B8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3E9991-2F75-C147-8E1B-8EFC4BD9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C6A59C-AE17-BA4F-808A-EB78F951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60BCD8-F83D-9442-90A3-6CC84408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3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8C023E-21F7-054C-8A53-D7EF0AF2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E99B83-81BE-4343-A8BE-CB6FCE165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8D501B-28E5-0D44-8552-27E1726C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303BC13-2645-1B4A-9B16-6FD556251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4EF4D0B-B8F0-7C4A-B096-8A49FC242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9FAFD4F-32F4-0C45-A13A-9D5598DD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7A93427-37A8-5941-A816-B135929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582E71-D115-5745-A3B8-FFB220A0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CF4FC8-28AA-4F42-B386-EB8D44B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CDC3B83-ED50-0B44-99BA-F8D65856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106F857-AB9B-8A47-BC1B-62539278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72ABD3C-F4E7-C545-A916-511D8F16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72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30CC978-F923-2148-A8BF-0E32A321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38B261-5A8F-7A41-A914-096AEA08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52BD1F-6E89-2445-8DDC-F98870BD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4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265767-B7CB-0C4F-A809-B8D57113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AF2325-FD42-BF4F-9AD3-2F331FB1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43F4E9-06FF-6B4C-8DDC-AA270548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F5B6F2-86FA-C54C-AB85-C8934E05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270DDA-4474-DA47-ADBA-D9FE570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FEECB8-DE16-7E4C-9DF3-A1ACCFE8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4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AF08B0-7415-684A-8C94-C32D5E78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B749C8-DC06-1244-8ADA-5687B4CF6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DED545-9883-F240-8CE1-798320E5B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839CB1-66CF-AC4B-BC69-A6E2D02E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D95D85-5091-9742-8BED-9B7B87B5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262149-1DE9-864A-B9C6-BC6BA598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0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02CD210-20BC-B147-AF3D-B39853A9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F6D244-816C-B54A-ACB1-0BD47DAB3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düzenlemek için tıklayın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4EDE3B-3A18-4E41-9B62-BE33DB23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A3AB-EBD1-4E46-9039-F1529846C77F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5684F5-FCE0-6846-8549-082E9E3FB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0BF8D1-6B4C-6549-84EE-0FBCBBA63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0B50A-6D93-F849-AAB5-73C9D4BCA6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42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FBF767-E0ED-174E-973D-477C0A1C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Prostat </a:t>
            </a:r>
            <a:r>
              <a:rPr lang="tr-TR" dirty="0" err="1"/>
              <a:t>Ameliyetları</a:t>
            </a:r>
            <a:r>
              <a:rPr lang="tr-TR" dirty="0"/>
              <a:t> Sonrası </a:t>
            </a:r>
            <a:br>
              <a:rPr lang="tr-TR" dirty="0"/>
            </a:br>
            <a:r>
              <a:rPr lang="tr-TR" dirty="0"/>
              <a:t>idrar kaçırma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A9D4D78-A72F-0F4F-AA16-50EA0543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746"/>
            <a:ext cx="9144000" cy="1655762"/>
          </a:xfrm>
        </p:spPr>
        <p:txBody>
          <a:bodyPr/>
          <a:lstStyle/>
          <a:p>
            <a:r>
              <a:rPr lang="tr-TR" i="1" dirty="0" err="1"/>
              <a:t>Prof</a:t>
            </a:r>
            <a:r>
              <a:rPr lang="tr-TR" i="1" dirty="0"/>
              <a:t> </a:t>
            </a:r>
            <a:r>
              <a:rPr lang="tr-TR" i="1" dirty="0" err="1"/>
              <a:t>Dr</a:t>
            </a:r>
            <a:r>
              <a:rPr lang="tr-TR" i="1" dirty="0"/>
              <a:t> Zafer Aybek</a:t>
            </a:r>
          </a:p>
        </p:txBody>
      </p:sp>
    </p:spTree>
    <p:extLst>
      <p:ext uri="{BB962C8B-B14F-4D97-AF65-F5344CB8AC3E}">
        <p14:creationId xmlns:p14="http://schemas.microsoft.com/office/powerpoint/2010/main" val="289586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2637CF-1F43-0043-91A3-E50B2A44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AUS, Pro </a:t>
            </a:r>
            <a:r>
              <a:rPr lang="tr-TR" dirty="0" err="1"/>
              <a:t>Act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BAEA47B-CB3E-1A46-A0EA-025299F8C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5964"/>
            <a:ext cx="4423688" cy="43513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B3F3BD1-5493-DB44-8A5A-68D735E22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23" y="1895964"/>
            <a:ext cx="5902277" cy="40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510FAA6-5C06-7340-8B3C-E9BEDFEF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66448"/>
            <a:ext cx="12192000" cy="547002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A438CD0-DEFE-9344-A294-90A4AF1F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5812321"/>
            <a:ext cx="8674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C453B7-4113-3045-A08B-3681445D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3" y="222739"/>
            <a:ext cx="11518881" cy="4117731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5A72CC0-D70B-F540-AFB6-F62C65EC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3" y="4443046"/>
            <a:ext cx="11518881" cy="132274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603D3E2-A27B-104A-8FF0-26EF122D3EBB}"/>
              </a:ext>
            </a:extLst>
          </p:cNvPr>
          <p:cNvSpPr txBox="1"/>
          <p:nvPr/>
        </p:nvSpPr>
        <p:spPr>
          <a:xfrm>
            <a:off x="9575813" y="6115939"/>
            <a:ext cx="21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EAU </a:t>
            </a:r>
            <a:r>
              <a:rPr lang="tr-TR" dirty="0" err="1"/>
              <a:t>Guideline</a:t>
            </a:r>
            <a:r>
              <a:rPr lang="tr-T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35677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EC26682-E0D0-544C-B15C-161A330B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6" y="0"/>
            <a:ext cx="10268036" cy="599621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36F75B8-D20B-6A4D-82B1-3AC6F52527C7}"/>
              </a:ext>
            </a:extLst>
          </p:cNvPr>
          <p:cNvSpPr txBox="1"/>
          <p:nvPr/>
        </p:nvSpPr>
        <p:spPr>
          <a:xfrm>
            <a:off x="6775938" y="6248400"/>
            <a:ext cx="47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International </a:t>
            </a:r>
            <a:r>
              <a:rPr lang="tr-TR" dirty="0" err="1"/>
              <a:t>Consultation</a:t>
            </a:r>
            <a:r>
              <a:rPr lang="tr-TR" dirty="0"/>
              <a:t> on </a:t>
            </a:r>
            <a:r>
              <a:rPr lang="tr-TR" dirty="0" err="1"/>
              <a:t>Incontinence</a:t>
            </a:r>
            <a:r>
              <a:rPr lang="tr-T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4346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FBBF950-C6E6-EE49-8D61-32F5007E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7" y="168999"/>
            <a:ext cx="10386646" cy="556462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C792B19-7834-3041-A571-260750D93123}"/>
              </a:ext>
            </a:extLst>
          </p:cNvPr>
          <p:cNvSpPr txBox="1"/>
          <p:nvPr/>
        </p:nvSpPr>
        <p:spPr>
          <a:xfrm>
            <a:off x="6775938" y="6248400"/>
            <a:ext cx="47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International </a:t>
            </a:r>
            <a:r>
              <a:rPr lang="tr-TR" dirty="0" err="1"/>
              <a:t>Consultation</a:t>
            </a:r>
            <a:r>
              <a:rPr lang="tr-TR" dirty="0"/>
              <a:t> on </a:t>
            </a:r>
            <a:r>
              <a:rPr lang="tr-TR" dirty="0" err="1"/>
              <a:t>Incontinence</a:t>
            </a:r>
            <a:r>
              <a:rPr lang="tr-T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72691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EBC573-1718-6441-BD4A-18BD4CCA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Fikse</a:t>
            </a:r>
            <a:r>
              <a:rPr lang="tr-TR" dirty="0"/>
              <a:t> </a:t>
            </a:r>
            <a:r>
              <a:rPr lang="tr-TR" dirty="0" err="1"/>
              <a:t>slingler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AF2826-47ED-F543-8ADD-C13C5895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Üretral</a:t>
            </a:r>
            <a:r>
              <a:rPr lang="tr-TR" dirty="0"/>
              <a:t> kompresyon (</a:t>
            </a:r>
            <a:r>
              <a:rPr lang="tr-TR" dirty="0" err="1"/>
              <a:t>invance</a:t>
            </a:r>
            <a:r>
              <a:rPr lang="tr-TR" dirty="0"/>
              <a:t>,  </a:t>
            </a:r>
            <a:r>
              <a:rPr lang="tr-TR" dirty="0" err="1"/>
              <a:t>Istop</a:t>
            </a:r>
            <a:r>
              <a:rPr lang="tr-TR" dirty="0"/>
              <a:t> TOMS)</a:t>
            </a:r>
          </a:p>
          <a:p>
            <a:r>
              <a:rPr lang="tr-TR" dirty="0" err="1"/>
              <a:t>Üretral</a:t>
            </a:r>
            <a:r>
              <a:rPr lang="tr-TR" dirty="0"/>
              <a:t> </a:t>
            </a:r>
            <a:r>
              <a:rPr lang="tr-TR" dirty="0" err="1"/>
              <a:t>reposition</a:t>
            </a:r>
            <a:r>
              <a:rPr lang="tr-TR" dirty="0"/>
              <a:t> (</a:t>
            </a:r>
            <a:r>
              <a:rPr lang="tr-TR" dirty="0" err="1"/>
              <a:t>Advance</a:t>
            </a:r>
            <a:r>
              <a:rPr lang="tr-TR" dirty="0"/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58EAA2-C25E-144D-9D37-17689195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7" y="3145204"/>
            <a:ext cx="11061700" cy="20447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C2BA39E-4BA8-7648-916D-1E39C0D02ABA}"/>
              </a:ext>
            </a:extLst>
          </p:cNvPr>
          <p:cNvSpPr txBox="1"/>
          <p:nvPr/>
        </p:nvSpPr>
        <p:spPr>
          <a:xfrm>
            <a:off x="7385538" y="5486400"/>
            <a:ext cx="21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EAU </a:t>
            </a:r>
            <a:r>
              <a:rPr lang="tr-TR" dirty="0" err="1"/>
              <a:t>Guideline</a:t>
            </a:r>
            <a:r>
              <a:rPr lang="tr-T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32445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218C3E-9BDB-284A-B095-665C7051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Invance</a:t>
            </a:r>
            <a:r>
              <a:rPr lang="tr-TR" dirty="0"/>
              <a:t>, ISTOP TOMS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68CEBF5-72CD-DB40-9DF9-6B90745D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08" y="1878257"/>
            <a:ext cx="3346938" cy="285150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3B978AB-56D1-534E-BCF7-00343516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1" y="1690688"/>
            <a:ext cx="6053427" cy="28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027EB8-1558-7A48-B98D-F3BEE90C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Advance</a:t>
            </a:r>
            <a:r>
              <a:rPr lang="tr-TR" dirty="0"/>
              <a:t>,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EA19A29-A339-2742-A5E3-521B63FD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236757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10A721-3BBE-5D41-9A9C-5A2C3EA3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Adjustable (Ayarlanabilir Slingler)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C828E-85C1-6747-9F9B-8156C290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" dirty="0" err="1"/>
              <a:t>Postoperatif</a:t>
            </a:r>
            <a:r>
              <a:rPr lang="en" dirty="0"/>
              <a:t> </a:t>
            </a:r>
            <a:r>
              <a:rPr lang="en" dirty="0" err="1"/>
              <a:t>tansiyonu</a:t>
            </a:r>
            <a:r>
              <a:rPr lang="en" dirty="0"/>
              <a:t> </a:t>
            </a:r>
            <a:r>
              <a:rPr lang="en" dirty="0" err="1"/>
              <a:t>ayarlama</a:t>
            </a:r>
            <a:r>
              <a:rPr lang="en" dirty="0"/>
              <a:t> </a:t>
            </a:r>
            <a:r>
              <a:rPr lang="en" dirty="0" err="1"/>
              <a:t>şansı</a:t>
            </a:r>
            <a:r>
              <a:rPr lang="en" dirty="0"/>
              <a:t> </a:t>
            </a:r>
            <a:r>
              <a:rPr lang="en" dirty="0" err="1"/>
              <a:t>verir</a:t>
            </a:r>
            <a:r>
              <a:rPr lang="en" dirty="0"/>
              <a:t>.</a:t>
            </a:r>
          </a:p>
          <a:p>
            <a:r>
              <a:rPr lang="en" dirty="0" err="1"/>
              <a:t>Remeex</a:t>
            </a:r>
            <a:r>
              <a:rPr lang="en" dirty="0"/>
              <a:t>, Argus, ATOMS</a:t>
            </a:r>
          </a:p>
          <a:p>
            <a:endParaRPr lang="en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CADA84-BB4C-1947-95EF-492C6D97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1" y="2985611"/>
            <a:ext cx="10795257" cy="200842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F1B42E9-4415-F14B-8B6F-2AE8A8C03586}"/>
              </a:ext>
            </a:extLst>
          </p:cNvPr>
          <p:cNvSpPr txBox="1"/>
          <p:nvPr/>
        </p:nvSpPr>
        <p:spPr>
          <a:xfrm>
            <a:off x="9097107" y="5459446"/>
            <a:ext cx="21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EAU </a:t>
            </a:r>
            <a:r>
              <a:rPr lang="tr-TR" dirty="0" err="1"/>
              <a:t>Guideline</a:t>
            </a:r>
            <a:r>
              <a:rPr lang="tr-TR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29045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045A98-2CFA-6E42-96D4-AB3DACFB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Remeex</a:t>
            </a:r>
            <a:r>
              <a:rPr lang="tr-TR" dirty="0"/>
              <a:t>, </a:t>
            </a:r>
            <a:r>
              <a:rPr lang="tr-TR" dirty="0" err="1"/>
              <a:t>Argus</a:t>
            </a:r>
            <a:r>
              <a:rPr lang="tr-TR" dirty="0"/>
              <a:t>, ATOMS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0D772D7-6DFE-1B48-885E-6E4F1FFF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999" y="1503118"/>
            <a:ext cx="4094657" cy="28516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9E87EA-20CF-5A4C-B6A6-D6C1AD93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00" y="931985"/>
            <a:ext cx="4298738" cy="285163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60B2690-C370-3B4D-80C8-BB097488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518" y="4122615"/>
            <a:ext cx="4045491" cy="27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74E087-285B-CD48-AA37-3C52D37C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Komprese eden aletler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84791B-4BEF-AC4B-9B89-F7D79C87A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Çepeçevre (AUS)</a:t>
            </a:r>
          </a:p>
          <a:p>
            <a:r>
              <a:rPr lang="tr-TR" dirty="0"/>
              <a:t>Çepeçevre olmayan (</a:t>
            </a:r>
            <a:r>
              <a:rPr lang="tr-TR" dirty="0" err="1"/>
              <a:t>ProAct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38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89</Words>
  <Application>Microsoft Macintosh PowerPoint</Application>
  <PresentationFormat>Geniş ekran</PresentationFormat>
  <Paragraphs>20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Prostat Ameliyetları Sonrası  idrar kaçırma </vt:lpstr>
      <vt:lpstr>PowerPoint Sunusu</vt:lpstr>
      <vt:lpstr>PowerPoint Sunusu</vt:lpstr>
      <vt:lpstr>Fikse slingler</vt:lpstr>
      <vt:lpstr>Invance, ISTOP TOMS </vt:lpstr>
      <vt:lpstr>Advance, </vt:lpstr>
      <vt:lpstr>Adjustable (Ayarlanabilir Slingler)</vt:lpstr>
      <vt:lpstr>Remeex, Argus, ATOMS</vt:lpstr>
      <vt:lpstr>Komprese eden aletler</vt:lpstr>
      <vt:lpstr>AUS, Pro Act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Post-Prostatectomy  idrar kaçırma </dc:title>
  <dc:creator>Mehmet Onur Aybek</dc:creator>
  <cp:lastModifiedBy>Mehmet Onur Aybek</cp:lastModifiedBy>
  <cp:revision>12</cp:revision>
  <dcterms:created xsi:type="dcterms:W3CDTF">2019-03-17T19:09:48Z</dcterms:created>
  <dcterms:modified xsi:type="dcterms:W3CDTF">2019-03-18T19:11:05Z</dcterms:modified>
</cp:coreProperties>
</file>