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14"/>
  </p:notesMasterIdLst>
  <p:sldIdLst>
    <p:sldId id="257" r:id="rId2"/>
    <p:sldId id="262" r:id="rId3"/>
    <p:sldId id="261" r:id="rId4"/>
    <p:sldId id="269" r:id="rId5"/>
    <p:sldId id="263" r:id="rId6"/>
    <p:sldId id="264" r:id="rId7"/>
    <p:sldId id="265" r:id="rId8"/>
    <p:sldId id="266" r:id="rId9"/>
    <p:sldId id="259" r:id="rId10"/>
    <p:sldId id="268" r:id="rId11"/>
    <p:sldId id="267" r:id="rId12"/>
    <p:sldId id="260" r:id="rId1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61"/>
    <p:restoredTop sz="94621"/>
  </p:normalViewPr>
  <p:slideViewPr>
    <p:cSldViewPr snapToGrid="0" snapToObjects="1">
      <p:cViewPr varScale="1">
        <p:scale>
          <a:sx n="110" d="100"/>
          <a:sy n="110" d="100"/>
        </p:scale>
        <p:origin x="4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E643F-445C-CE48-9215-57A412BC8B74}" type="datetimeFigureOut">
              <a:rPr lang="tr-TR" smtClean="0"/>
              <a:t>14.12.2018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8FAA56-D4AA-924E-8066-0153D199349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354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tr-TR" altLang="tr-TR"/>
          </a:p>
        </p:txBody>
      </p:sp>
      <p:sp>
        <p:nvSpPr>
          <p:cNvPr id="16387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A4D2FFE4-3561-E943-A9E0-B081EBCE7A7B}" type="slidenum">
              <a:rPr lang="tr-TR" altLang="tr-TR">
                <a:latin typeface="Calibri" charset="0"/>
              </a:rPr>
              <a:pPr/>
              <a:t>1</a:t>
            </a:fld>
            <a:endParaRPr lang="tr-TR" altLang="tr-TR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749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>
              <a:ea typeface="ＭＳ Ｐゴシック" charset="-128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C6460E8E-CEBF-6A45-9AF2-FA63FA4B2D6B}" type="slidenum">
              <a:rPr lang="en-US" altLang="tr-TR">
                <a:solidFill>
                  <a:srgbClr val="000000"/>
                </a:solidFill>
                <a:latin typeface="Calibri" charset="0"/>
              </a:rPr>
              <a:pPr eaLnBrk="1" hangingPunct="1"/>
              <a:t>9</a:t>
            </a:fld>
            <a:endParaRPr lang="en-US" altLang="tr-TR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308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22E5-D07B-7546-92B2-E24C85D77EAB}" type="datetime1">
              <a:rPr lang="tr-TR" smtClean="0"/>
              <a:t>14.12.2018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Resmi yer tutucuya sürükleyin veya eklemek için simgeye tıklayın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FC193-75F5-494E-8CAC-C5C036CDB3BB}" type="datetime1">
              <a:rPr lang="tr-TR" smtClean="0"/>
              <a:t>14.12.2018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189A9-5B64-D946-9AC1-67F64C454832}" type="datetime1">
              <a:rPr lang="tr-TR" smtClean="0"/>
              <a:t>14.12.2018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8A858-9265-F748-8667-2E73640CE2F6}" type="datetime1">
              <a:rPr lang="tr-TR" smtClean="0"/>
              <a:t>14.12.2018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9AAA2-159F-D64F-89D0-511E5593DF32}" type="datetime1">
              <a:rPr lang="tr-TR" smtClean="0"/>
              <a:t>14.12.2018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DBF20-4FEF-A947-9A9E-12BB631BB46E}" type="datetime1">
              <a:rPr lang="tr-TR" smtClean="0"/>
              <a:t>14.12.2018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 smtClean="0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B7C98-12B1-5D42-BDAC-2935473BE72C}" type="datetime1">
              <a:rPr lang="tr-TR" smtClean="0"/>
              <a:t>14.12.2018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4188-261F-D147-A6C3-85A39359A152}" type="datetime1">
              <a:rPr lang="tr-TR" smtClean="0"/>
              <a:t>14.12.2018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12453-6C3D-A346-9415-0531FD9F746C}" type="datetime1">
              <a:rPr lang="tr-TR" smtClean="0"/>
              <a:t>14.12.2018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4DF24-E3B4-2D4D-A18A-AA3EEEA9CE6C}" type="datetime1">
              <a:rPr lang="tr-TR" smtClean="0"/>
              <a:t>14.12.2018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B3D4-990C-D24B-A465-002B0BA8DF5A}" type="datetime1">
              <a:rPr lang="tr-TR" smtClean="0"/>
              <a:t>14.12.2018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506C8-82EF-AD49-B8CD-6BB1B7CCBDC8}" type="datetime1">
              <a:rPr lang="tr-TR" smtClean="0"/>
              <a:t>14.12.2018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0D90-36FD-064C-8802-1673FFD10E5E}" type="datetime1">
              <a:rPr lang="tr-TR" smtClean="0"/>
              <a:t>14.12.2018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4DB3D-B410-674D-B662-AB43AFD1D1DD}" type="datetime1">
              <a:rPr lang="tr-TR" smtClean="0"/>
              <a:t>14.12.2018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D0D3-1738-2F45-B3BA-33566C6AF27B}" type="datetime1">
              <a:rPr lang="tr-TR" smtClean="0"/>
              <a:t>14.12.2018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7610A-BDB4-4645-8541-AD2E50E45F98}" type="datetime1">
              <a:rPr lang="tr-TR" smtClean="0"/>
              <a:t>14.12.2018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Resmi yer tutucuya sürükleyin veya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BB328-98B4-794F-B095-532137A6740F}" type="datetime1">
              <a:rPr lang="tr-TR" smtClean="0"/>
              <a:t>14.12.2018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düzenlemek için tıklayın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8317801-0EE9-D547-BCF0-18FAB93D7B99}" type="datetime1">
              <a:rPr lang="tr-TR" smtClean="0"/>
              <a:t>14.12.2018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008E7FD-9379-644B-A328-49F91FBEB1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77966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tiff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Başlık 1"/>
          <p:cNvSpPr>
            <a:spLocks noGrp="1"/>
          </p:cNvSpPr>
          <p:nvPr>
            <p:ph type="ctrTitle"/>
          </p:nvPr>
        </p:nvSpPr>
        <p:spPr>
          <a:xfrm>
            <a:off x="1524000" y="1125538"/>
            <a:ext cx="9036050" cy="2087562"/>
          </a:xfrm>
        </p:spPr>
        <p:txBody>
          <a:bodyPr>
            <a:normAutofit/>
          </a:bodyPr>
          <a:lstStyle/>
          <a:p>
            <a:r>
              <a:rPr lang="tr-TR" altLang="tr-TR" sz="4800" dirty="0" err="1" smtClean="0"/>
              <a:t>Panüretral</a:t>
            </a:r>
            <a:r>
              <a:rPr lang="tr-TR" altLang="tr-TR" sz="4800" dirty="0" smtClean="0"/>
              <a:t> Darlık</a:t>
            </a:r>
            <a:endParaRPr lang="tr-TR" altLang="tr-TR" sz="4800" dirty="0"/>
          </a:p>
        </p:txBody>
      </p:sp>
      <p:sp>
        <p:nvSpPr>
          <p:cNvPr id="15362" name="Alt Konu Başlığı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tr-TR" altLang="tr-TR" sz="2700" dirty="0" err="1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Prof</a:t>
            </a:r>
            <a:r>
              <a:rPr lang="tr-TR" altLang="tr-TR" sz="27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tr-TR" altLang="tr-TR" sz="2700" dirty="0" err="1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Dr</a:t>
            </a:r>
            <a:r>
              <a:rPr lang="tr-TR" altLang="tr-TR" sz="27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 Zafer Aybek </a:t>
            </a:r>
          </a:p>
          <a:p>
            <a:pPr>
              <a:lnSpc>
                <a:spcPct val="80000"/>
              </a:lnSpc>
            </a:pPr>
            <a:r>
              <a:rPr lang="tr-TR" altLang="tr-TR" sz="27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Pamukkale Üniversitesi Tıp Fakültesi</a:t>
            </a:r>
          </a:p>
          <a:p>
            <a:pPr>
              <a:lnSpc>
                <a:spcPct val="80000"/>
              </a:lnSpc>
            </a:pPr>
            <a:r>
              <a:rPr lang="tr-TR" altLang="tr-TR" sz="2700" dirty="0">
                <a:solidFill>
                  <a:schemeClr val="tx1"/>
                </a:solidFill>
                <a:latin typeface="Tahoma" charset="0"/>
                <a:ea typeface="Tahoma" charset="0"/>
                <a:cs typeface="Tahoma" charset="0"/>
              </a:rPr>
              <a:t>Üroloji AD- Denizli</a:t>
            </a:r>
          </a:p>
          <a:p>
            <a:pPr>
              <a:lnSpc>
                <a:spcPct val="80000"/>
              </a:lnSpc>
            </a:pPr>
            <a:endParaRPr lang="tr-TR" altLang="tr-TR" sz="2700" dirty="0">
              <a:solidFill>
                <a:srgbClr val="FFFFFF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B3E16-83B3-5844-B7D5-4AADD259D689}" type="datetime1">
              <a:rPr lang="tr-TR" smtClean="0"/>
              <a:t>14.12.2018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005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87AE5-7F1A-2B41-9746-EFBB59D42577}" type="datetime1">
              <a:rPr lang="tr-TR" smtClean="0"/>
              <a:t>14.12.2018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10</a:t>
            </a:fld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879" y="225556"/>
            <a:ext cx="5034727" cy="568788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" y="225556"/>
            <a:ext cx="4069334" cy="140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9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1DA33-E0F0-9849-9A3E-6F0865B3FF62}" type="datetime1">
              <a:rPr lang="tr-TR" smtClean="0"/>
              <a:t>14.12.2018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11</a:t>
            </a:fld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76" y="1391534"/>
            <a:ext cx="8495922" cy="436418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765" y="0"/>
            <a:ext cx="3912235" cy="1352501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8181712" y="2754775"/>
            <a:ext cx="360403" cy="2314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473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7"/>
          <p:cNvSpPr>
            <a:spLocks noGrp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PANÜRETRAL DARLIKLAR</a:t>
            </a:r>
            <a:b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PAÜ ÜROLOJİ SERİSİ</a:t>
            </a:r>
            <a:endParaRPr lang="en-US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Veri Yer Tutucusu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AF7C3AE-A59E-C145-BC10-24C76112C2DD}" type="datetime1">
              <a:rPr lang="tr-TR" smtClean="0"/>
              <a:t>14.12.2018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i-FI" altLang="tr-TR" smtClean="0">
                <a:solidFill>
                  <a:srgbClr val="898989"/>
                </a:solidFill>
                <a:latin typeface="Calibri" charset="0"/>
              </a:rPr>
              <a:t>19 Mayıs Üniversitesi, Üroloji AD, 40. yıl</a:t>
            </a:r>
            <a:endParaRPr lang="tr-TR" altLang="tr-TR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36EA6950-01CC-1447-A60C-63349A7CFEFD}" type="slidenum">
              <a:rPr lang="tr-TR" altLang="tr-TR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lang="tr-TR" altLang="tr-TR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665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22630" r="23180" b="10991"/>
          <a:stretch>
            <a:fillRect/>
          </a:stretch>
        </p:blipFill>
        <p:spPr bwMode="auto">
          <a:xfrm>
            <a:off x="2063750" y="1125538"/>
            <a:ext cx="784860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" y="44450"/>
            <a:ext cx="865188" cy="8588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3886200" y="1435100"/>
            <a:ext cx="554038" cy="45148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ikdörtgen 8"/>
          <p:cNvSpPr/>
          <p:nvPr/>
        </p:nvSpPr>
        <p:spPr>
          <a:xfrm>
            <a:off x="4460876" y="1412875"/>
            <a:ext cx="842963" cy="45148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Dikdörtgen 9"/>
          <p:cNvSpPr/>
          <p:nvPr/>
        </p:nvSpPr>
        <p:spPr>
          <a:xfrm>
            <a:off x="5326063" y="1412875"/>
            <a:ext cx="1130300" cy="451485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ikdörtgen 11"/>
          <p:cNvSpPr/>
          <p:nvPr/>
        </p:nvSpPr>
        <p:spPr>
          <a:xfrm>
            <a:off x="8543926" y="1412876"/>
            <a:ext cx="1223963" cy="453707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ikdörtgen 2"/>
          <p:cNvSpPr/>
          <p:nvPr/>
        </p:nvSpPr>
        <p:spPr>
          <a:xfrm>
            <a:off x="1627188" y="2349500"/>
            <a:ext cx="2233612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tr-TR" altLang="tr-TR" sz="2400" b="1">
                <a:solidFill>
                  <a:srgbClr val="1626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Darlık uzunluğu</a:t>
            </a:r>
          </a:p>
          <a:p>
            <a:pPr algn="ctr" eaLnBrk="1" hangingPunct="1"/>
            <a:r>
              <a:rPr lang="tr-TR" altLang="tr-TR" sz="2400" b="1">
                <a:solidFill>
                  <a:srgbClr val="1626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10-16 cm </a:t>
            </a:r>
            <a:endParaRPr lang="en-US" altLang="tr-TR" sz="2400" b="1">
              <a:solidFill>
                <a:srgbClr val="16263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2063751" y="3440113"/>
            <a:ext cx="2232025" cy="121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tr-TR" altLang="tr-TR" sz="2400" b="1">
                <a:solidFill>
                  <a:srgbClr val="1626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Daha önceki işlem sayısı</a:t>
            </a:r>
          </a:p>
          <a:p>
            <a:pPr algn="ctr" eaLnBrk="1" hangingPunct="1"/>
            <a:r>
              <a:rPr lang="tr-TR" altLang="tr-TR" sz="2400" b="1">
                <a:solidFill>
                  <a:srgbClr val="1626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2-17</a:t>
            </a:r>
            <a:endParaRPr lang="en-US" altLang="tr-TR" sz="2400" b="1">
              <a:solidFill>
                <a:srgbClr val="16263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6527801" y="1412875"/>
            <a:ext cx="2232025" cy="121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tr-TR" altLang="tr-TR" sz="2400" b="1">
                <a:solidFill>
                  <a:srgbClr val="1626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İlk vizit Qmax</a:t>
            </a:r>
          </a:p>
          <a:p>
            <a:pPr algn="ctr" eaLnBrk="1" hangingPunct="1"/>
            <a:r>
              <a:rPr lang="tr-TR" altLang="tr-TR" sz="2400" b="1">
                <a:solidFill>
                  <a:srgbClr val="1626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17.5 – 38.7</a:t>
            </a:r>
          </a:p>
          <a:p>
            <a:pPr algn="ctr" eaLnBrk="1" hangingPunct="1"/>
            <a:r>
              <a:rPr lang="tr-TR" altLang="tr-TR" sz="2400" b="1">
                <a:solidFill>
                  <a:srgbClr val="1626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ml/sn</a:t>
            </a:r>
            <a:endParaRPr lang="en-US" altLang="tr-TR" sz="2400" b="1">
              <a:solidFill>
                <a:srgbClr val="16263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  <p:bldP spid="12" grpId="0" animBg="1"/>
      <p:bldP spid="3" grpId="0" animBg="1"/>
      <p:bldP spid="3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798C-E2D9-F345-BE10-F8465E926170}" type="datetime1">
              <a:rPr lang="tr-TR" smtClean="0"/>
              <a:t>14.12.2018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2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780" y="73152"/>
            <a:ext cx="3160839" cy="109273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532" y="583954"/>
            <a:ext cx="7429248" cy="557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9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şlık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Lichen</a:t>
            </a:r>
            <a:r>
              <a:rPr lang="tr-TR" dirty="0"/>
              <a:t> </a:t>
            </a:r>
            <a:r>
              <a:rPr lang="tr-TR" dirty="0" err="1"/>
              <a:t>sclerosus</a:t>
            </a:r>
            <a:endParaRPr lang="tr-TR" dirty="0"/>
          </a:p>
        </p:txBody>
      </p:sp>
      <p:sp>
        <p:nvSpPr>
          <p:cNvPr id="12" name="Resim Yer Tutucusu 11"/>
          <p:cNvSpPr>
            <a:spLocks noGrp="1"/>
          </p:cNvSpPr>
          <p:nvPr>
            <p:ph type="pic" idx="1"/>
          </p:nvPr>
        </p:nvSpPr>
        <p:spPr/>
      </p:sp>
      <p:sp>
        <p:nvSpPr>
          <p:cNvPr id="13" name="Metin Yer Tutucusu 1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Nedeni tam bilinmiyor</a:t>
            </a:r>
          </a:p>
          <a:p>
            <a:r>
              <a:rPr lang="tr-TR" dirty="0" smtClean="0">
                <a:solidFill>
                  <a:schemeClr val="tx1"/>
                </a:solidFill>
              </a:rPr>
              <a:t>Kronik, </a:t>
            </a:r>
            <a:r>
              <a:rPr lang="tr-TR" dirty="0" err="1" smtClean="0">
                <a:solidFill>
                  <a:schemeClr val="tx1"/>
                </a:solidFill>
              </a:rPr>
              <a:t>progressif</a:t>
            </a:r>
            <a:r>
              <a:rPr lang="tr-TR" dirty="0" smtClean="0">
                <a:solidFill>
                  <a:schemeClr val="tx1"/>
                </a:solidFill>
              </a:rPr>
              <a:t> ve </a:t>
            </a:r>
            <a:r>
              <a:rPr lang="tr-TR" dirty="0" err="1" smtClean="0">
                <a:solidFill>
                  <a:schemeClr val="tx1"/>
                </a:solidFill>
              </a:rPr>
              <a:t>inflamatuar</a:t>
            </a:r>
            <a:r>
              <a:rPr lang="tr-TR" dirty="0" smtClean="0">
                <a:solidFill>
                  <a:schemeClr val="tx1"/>
                </a:solidFill>
              </a:rPr>
              <a:t> bir süreç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C678A-CB32-6C44-8DB8-950E5B1144DC}" type="datetime1">
              <a:rPr lang="tr-TR" smtClean="0"/>
              <a:t>14.12.2018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3</a:t>
            </a:fld>
            <a:endParaRPr lang="tr-TR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701" y="953594"/>
            <a:ext cx="2521595" cy="4493612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745" y="101599"/>
            <a:ext cx="4069334" cy="140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D0D3-1738-2F45-B3BA-33566C6AF27B}" type="datetime1">
              <a:rPr lang="tr-TR" smtClean="0"/>
              <a:t>14.12.2018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4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307" y="1049606"/>
            <a:ext cx="7167409" cy="580839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344"/>
            <a:ext cx="4644307" cy="90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6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08A8-C1DD-7A47-8AA7-A003CD016E49}" type="datetime1">
              <a:rPr lang="tr-TR" smtClean="0"/>
              <a:t>14.12.2018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5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393" y="413992"/>
            <a:ext cx="5515757" cy="5758208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6" name="Dikdörtgen 5"/>
          <p:cNvSpPr/>
          <p:nvPr/>
        </p:nvSpPr>
        <p:spPr>
          <a:xfrm>
            <a:off x="3518704" y="1435261"/>
            <a:ext cx="4375230" cy="3125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3553429" y="2589638"/>
            <a:ext cx="4375230" cy="3125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/>
          <p:cNvSpPr/>
          <p:nvPr/>
        </p:nvSpPr>
        <p:spPr>
          <a:xfrm>
            <a:off x="3518704" y="4921542"/>
            <a:ext cx="4375230" cy="3125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624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67E9-6001-C741-A560-79AA018592A5}" type="datetime1">
              <a:rPr lang="tr-TR" smtClean="0"/>
              <a:t>14.12.2018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6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1025366"/>
            <a:ext cx="10528808" cy="484997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76" y="0"/>
            <a:ext cx="2805715" cy="96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A8F-AEF8-E54B-AD25-DD88F6DC5937}" type="datetime1">
              <a:rPr lang="tr-TR" smtClean="0"/>
              <a:t>14.12.2018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7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08" y="383286"/>
            <a:ext cx="11399838" cy="540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6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A6B4F-E6B3-014E-A90E-D2E0364888C0}" type="datetime1">
              <a:rPr lang="tr-TR" smtClean="0"/>
              <a:t>14.12.2018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19 Mayıs Üniversitesi, Üroloji AD, 40. yıl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E7FD-9379-644B-A328-49F91FBEB18B}" type="slidenum">
              <a:rPr lang="tr-TR" smtClean="0"/>
              <a:t>8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4" y="310363"/>
            <a:ext cx="11406188" cy="52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0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tr-TR" sz="4000" dirty="0">
                <a:ea typeface="ＭＳ Ｐゴシック" charset="-128"/>
                <a:cs typeface="Arial" charset="0"/>
              </a:rPr>
              <a:t>Pan</a:t>
            </a:r>
            <a:r>
              <a:rPr lang="tr-TR" altLang="tr-TR" sz="4000" dirty="0">
                <a:ea typeface="ＭＳ Ｐゴシック" charset="-128"/>
                <a:cs typeface="Arial" charset="0"/>
              </a:rPr>
              <a:t>ü</a:t>
            </a:r>
            <a:r>
              <a:rPr lang="en-US" altLang="tr-TR" sz="4000" dirty="0" err="1">
                <a:ea typeface="ＭＳ Ｐゴシック" charset="-128"/>
                <a:cs typeface="Arial" charset="0"/>
              </a:rPr>
              <a:t>retral</a:t>
            </a:r>
            <a:r>
              <a:rPr lang="en-US" altLang="tr-TR" sz="4000" dirty="0">
                <a:ea typeface="ＭＳ Ｐゴシック" charset="-128"/>
                <a:cs typeface="Arial" charset="0"/>
              </a:rPr>
              <a:t> </a:t>
            </a:r>
            <a:r>
              <a:rPr lang="tr-TR" altLang="tr-TR" sz="4000" dirty="0">
                <a:ea typeface="ＭＳ Ｐゴシック" charset="-128"/>
                <a:cs typeface="Arial" charset="0"/>
              </a:rPr>
              <a:t>darlık</a:t>
            </a:r>
            <a:r>
              <a:rPr lang="en-US" altLang="tr-TR" sz="4000" dirty="0">
                <a:ea typeface="ＭＳ Ｐゴシック" charset="-128"/>
                <a:cs typeface="Arial" charset="0"/>
              </a:rPr>
              <a:t/>
            </a:r>
            <a:br>
              <a:rPr lang="en-US" altLang="tr-TR" sz="4000" dirty="0">
                <a:ea typeface="ＭＳ Ｐゴシック" charset="-128"/>
                <a:cs typeface="Arial" charset="0"/>
              </a:rPr>
            </a:br>
            <a:r>
              <a:rPr lang="en-US" altLang="tr-TR" sz="4000" dirty="0">
                <a:latin typeface="Arial" charset="0"/>
                <a:ea typeface="ＭＳ Ｐゴシック" charset="-128"/>
                <a:cs typeface="Arial" charset="0"/>
              </a:rPr>
              <a:t>Kulkarni-</a:t>
            </a:r>
            <a:r>
              <a:rPr lang="en-US" altLang="tr-TR" sz="4000" dirty="0" err="1">
                <a:latin typeface="Arial" charset="0"/>
                <a:ea typeface="ＭＳ Ｐゴシック" charset="-128"/>
                <a:cs typeface="Arial" charset="0"/>
              </a:rPr>
              <a:t>Barbagli</a:t>
            </a:r>
            <a:endParaRPr lang="en-US" altLang="tr-TR" sz="4000" dirty="0"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65539" name="Content Placeholder 4" descr="figure 8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9037" y="0"/>
            <a:ext cx="3762375" cy="4525963"/>
          </a:xfr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5540" name="Content Placeholder 5" descr="figure 8B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0587" y="0"/>
            <a:ext cx="3248025" cy="4525963"/>
          </a:xfr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" name="Veri Yer Tutucusu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B1D0E8D-A083-924D-BCFA-7638BA2272B1}" type="datetime1">
              <a:rPr lang="tr-TR" smtClean="0"/>
              <a:t>14.12.2018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fi-FI" altLang="tr-TR" smtClean="0">
                <a:solidFill>
                  <a:srgbClr val="898989"/>
                </a:solidFill>
                <a:latin typeface="Calibri" charset="0"/>
              </a:rPr>
              <a:t>19 Mayıs Üniversitesi, Üroloji AD, 40. yıl</a:t>
            </a:r>
            <a:endParaRPr lang="tr-TR" altLang="tr-TR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CB3BBFF-853E-F045-9949-57FB95FF16D4}" type="slidenum">
              <a:rPr lang="tr-TR" altLang="tr-TR">
                <a:solidFill>
                  <a:srgbClr val="898989"/>
                </a:solidFill>
                <a:latin typeface="Calibri" charset="0"/>
              </a:rPr>
              <a:pPr eaLnBrk="1" hangingPunct="1"/>
              <a:t>9</a:t>
            </a:fld>
            <a:endParaRPr lang="tr-TR" altLang="tr-TR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807</TotalTime>
  <Words>193</Words>
  <Application>Microsoft Macintosh PowerPoint</Application>
  <PresentationFormat>Geniş Ekran</PresentationFormat>
  <Paragraphs>54</Paragraphs>
  <Slides>12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9" baseType="lpstr">
      <vt:lpstr>Calibri</vt:lpstr>
      <vt:lpstr>Century Gothic</vt:lpstr>
      <vt:lpstr>ＭＳ Ｐゴシック</vt:lpstr>
      <vt:lpstr>Tahoma</vt:lpstr>
      <vt:lpstr>Wingdings 3</vt:lpstr>
      <vt:lpstr>Arial</vt:lpstr>
      <vt:lpstr>Dilim</vt:lpstr>
      <vt:lpstr>Panüretral Darlık</vt:lpstr>
      <vt:lpstr>PowerPoint Sunusu</vt:lpstr>
      <vt:lpstr>Lichen sclerosus</vt:lpstr>
      <vt:lpstr>PowerPoint Sunusu</vt:lpstr>
      <vt:lpstr>PowerPoint Sunusu</vt:lpstr>
      <vt:lpstr>PowerPoint Sunusu</vt:lpstr>
      <vt:lpstr>PowerPoint Sunusu</vt:lpstr>
      <vt:lpstr>PowerPoint Sunusu</vt:lpstr>
      <vt:lpstr>Panüretral darlık Kulkarni-Barbagli</vt:lpstr>
      <vt:lpstr>PowerPoint Sunusu</vt:lpstr>
      <vt:lpstr>PowerPoint Sunusu</vt:lpstr>
      <vt:lpstr>PANÜRETRAL DARLIKLAR PAÜ ÜROLOJİ SERİSİ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Panüretral Darlık</dc:title>
  <dc:creator>zafer aybek</dc:creator>
  <cp:lastModifiedBy>Microsoft Office Kullanıcısı</cp:lastModifiedBy>
  <cp:revision>13</cp:revision>
  <dcterms:created xsi:type="dcterms:W3CDTF">2018-04-24T02:55:45Z</dcterms:created>
  <dcterms:modified xsi:type="dcterms:W3CDTF">2018-12-14T07:41:56Z</dcterms:modified>
</cp:coreProperties>
</file>